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Seasons" charset="1" panose="00000000000000000000"/>
      <p:regular r:id="rId7"/>
    </p:embeddedFont>
    <p:embeddedFont>
      <p:font typeface="The Seasons Bold" charset="1" panose="00000000000000000000"/>
      <p:regular r:id="rId8"/>
    </p:embeddedFont>
    <p:embeddedFont>
      <p:font typeface="Le Jour Script" charset="1" panose="02000500000000000000"/>
      <p:regular r:id="rId9"/>
    </p:embeddedFont>
    <p:embeddedFont>
      <p:font typeface="Lora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0706" y="1464469"/>
            <a:ext cx="24090589" cy="33647061"/>
            <a:chOff x="0" y="0"/>
            <a:chExt cx="3295617" cy="46029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5617" cy="4602952"/>
            </a:xfrm>
            <a:custGeom>
              <a:avLst/>
              <a:gdLst/>
              <a:ahLst/>
              <a:cxnLst/>
              <a:rect r="r" b="b" t="t" l="l"/>
              <a:pathLst>
                <a:path h="4602952" w="3295617">
                  <a:moveTo>
                    <a:pt x="0" y="0"/>
                  </a:moveTo>
                  <a:lnTo>
                    <a:pt x="0" y="4602952"/>
                  </a:lnTo>
                  <a:lnTo>
                    <a:pt x="3295617" y="4602952"/>
                  </a:lnTo>
                  <a:lnTo>
                    <a:pt x="3295617" y="0"/>
                  </a:lnTo>
                  <a:lnTo>
                    <a:pt x="0" y="0"/>
                  </a:lnTo>
                  <a:close/>
                  <a:moveTo>
                    <a:pt x="3234657" y="4541992"/>
                  </a:moveTo>
                  <a:lnTo>
                    <a:pt x="59690" y="4541992"/>
                  </a:lnTo>
                  <a:lnTo>
                    <a:pt x="59690" y="59690"/>
                  </a:lnTo>
                  <a:lnTo>
                    <a:pt x="3234657" y="59690"/>
                  </a:lnTo>
                  <a:lnTo>
                    <a:pt x="3234657" y="4541992"/>
                  </a:lnTo>
                  <a:close/>
                </a:path>
              </a:pathLst>
            </a:custGeom>
            <a:solidFill>
              <a:srgbClr val="C6D4D5">
                <a:alpha val="8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469935" y="7153050"/>
            <a:ext cx="6492130" cy="6906521"/>
          </a:xfrm>
          <a:custGeom>
            <a:avLst/>
            <a:gdLst/>
            <a:ahLst/>
            <a:cxnLst/>
            <a:rect r="r" b="b" t="t" l="l"/>
            <a:pathLst>
              <a:path h="6906521" w="6492130">
                <a:moveTo>
                  <a:pt x="0" y="0"/>
                </a:moveTo>
                <a:lnTo>
                  <a:pt x="6492130" y="0"/>
                </a:lnTo>
                <a:lnTo>
                  <a:pt x="6492130" y="6906521"/>
                </a:lnTo>
                <a:lnTo>
                  <a:pt x="0" y="69065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059473">
            <a:off x="-638692" y="-3888215"/>
            <a:ext cx="13425177" cy="12653230"/>
          </a:xfrm>
          <a:custGeom>
            <a:avLst/>
            <a:gdLst/>
            <a:ahLst/>
            <a:cxnLst/>
            <a:rect r="r" b="b" t="t" l="l"/>
            <a:pathLst>
              <a:path h="12653230" w="13425177">
                <a:moveTo>
                  <a:pt x="0" y="0"/>
                </a:moveTo>
                <a:lnTo>
                  <a:pt x="13425177" y="0"/>
                </a:lnTo>
                <a:lnTo>
                  <a:pt x="13425177" y="12653230"/>
                </a:lnTo>
                <a:lnTo>
                  <a:pt x="0" y="12653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92432" y="25479515"/>
            <a:ext cx="20647136" cy="2339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5"/>
              </a:lnSpc>
            </a:pPr>
            <a:r>
              <a:rPr lang="en-US" sz="16054" spc="577">
                <a:solidFill>
                  <a:srgbClr val="545454"/>
                </a:solidFill>
                <a:latin typeface="The Seasons"/>
                <a:ea typeface="The Seasons"/>
                <a:cs typeface="The Seasons"/>
                <a:sym typeface="The Seasons"/>
              </a:rPr>
              <a:t>BABY SHOWER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31965" y="28441273"/>
            <a:ext cx="13568070" cy="1344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9"/>
              </a:lnSpc>
            </a:pPr>
            <a:r>
              <a:rPr lang="en-US" sz="8223" spc="641">
                <a:solidFill>
                  <a:srgbClr val="545454"/>
                </a:solidFill>
                <a:latin typeface="The Seasons"/>
                <a:ea typeface="The Seasons"/>
                <a:cs typeface="The Seasons"/>
                <a:sym typeface="The Seasons"/>
              </a:rPr>
              <a:t>16.06.26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4166" y="14875274"/>
            <a:ext cx="18443667" cy="2206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45"/>
              </a:lnSpc>
            </a:pPr>
            <a:r>
              <a:rPr lang="en-US" b="true" sz="11198" spc="2239">
                <a:solidFill>
                  <a:srgbClr val="545454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-443462">
            <a:off x="3841145" y="20185024"/>
            <a:ext cx="19303530" cy="346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0"/>
              </a:lnSpc>
            </a:pPr>
            <a:r>
              <a:rPr lang="en-US" sz="22080">
                <a:solidFill>
                  <a:srgbClr val="545454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Eleanor's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15615" y="17345329"/>
            <a:ext cx="13568070" cy="942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1"/>
              </a:lnSpc>
            </a:pPr>
            <a:r>
              <a:rPr lang="en-US" sz="6158" spc="480">
                <a:solidFill>
                  <a:srgbClr val="545454"/>
                </a:solidFill>
                <a:latin typeface="Lora"/>
                <a:ea typeface="Lora"/>
                <a:cs typeface="Lora"/>
                <a:sym typeface="Lora"/>
              </a:rPr>
              <a:t>TO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6640142">
            <a:off x="15663956" y="25842235"/>
            <a:ext cx="13425177" cy="12653230"/>
          </a:xfrm>
          <a:custGeom>
            <a:avLst/>
            <a:gdLst/>
            <a:ahLst/>
            <a:cxnLst/>
            <a:rect r="r" b="b" t="t" l="l"/>
            <a:pathLst>
              <a:path h="12653230" w="13425177">
                <a:moveTo>
                  <a:pt x="0" y="0"/>
                </a:moveTo>
                <a:lnTo>
                  <a:pt x="13425178" y="0"/>
                </a:lnTo>
                <a:lnTo>
                  <a:pt x="13425178" y="12653230"/>
                </a:lnTo>
                <a:lnTo>
                  <a:pt x="0" y="12653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DAGy1JeBXd4</dc:identifier>
  <dcterms:modified xsi:type="dcterms:W3CDTF">2011-08-01T06:04:30Z</dcterms:modified>
  <cp:revision>1</cp:revision>
  <dc:title>Pink Boho Floral Baby Shower Reception Sign  (30 x 40 in)</dc:title>
</cp:coreProperties>
</file>